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3B41-9D3A-4F29-AD6F-04412FF8A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20BEA-C527-4B3B-BC20-03F14464A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0233C-769A-4E44-BE76-C8C93DB3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D8BE5-E1FF-43E7-8164-24AA3A92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1B56-3F5C-467A-9D47-0A95B7B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1C33-1567-41F1-B795-CBEC45A8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83927-811E-4E9F-BA24-B78FD2CD0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83BFD-8135-4D76-9A1A-A24DA01A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45C3-11AB-4318-918D-3F74EFC9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2577-4518-41CF-AA8C-86373F55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A3ACBA-AF3D-4CE9-AA23-42CD45893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8F5FD-B6FD-4C12-BFC3-D7514EE02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85B0-BFB4-4ADF-A44A-A3197A79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CF02-629B-492B-9E2A-D5C2E570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BF82A-4833-4A29-B60B-1A3B4645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2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DE28-3C63-42BB-A796-8BE29914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A189-A84D-4FC0-9B1C-E3B4EAD8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AEEE4-248A-420A-B381-0EA6E05A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3507-D9F6-4CD8-A131-9B62301B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74E1-1B49-4DC0-8D56-C182A2EF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6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7269-89EB-46B1-8DF5-670301AD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BF527-408C-4F3F-B511-9A223597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80447-F175-46B8-B443-966C8CE6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46F9A-3E18-427E-8562-5241D4E7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0E829-39AD-4507-AEB5-F826F81B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5964-6B2D-4A02-BFD0-3C4DD0B3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13108-E7DD-485C-A08C-3C1C4A731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3D573-49A8-4805-BF79-4FD48CB1A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49E85-2954-452D-B015-235B6762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4B7F7-12B4-46A5-B76C-2DA13833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9F8CC-91BB-4C63-BB17-DC65C1E5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8C72-0A13-4795-A34A-DD42463F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928CF-79EA-4BEA-A54E-7A2C60AB9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E73D1-B393-45E4-A1E7-069D1847E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557BD-3227-4F58-A2B8-9746F630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7C26D-D11E-46BB-AF60-442003C3A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BDEE3-A959-4E2E-8487-0760AEDD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6A09E-3BA4-41E2-9600-08C79EC1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42E91-2AF6-42E6-859F-989AF341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ECB1-C7AD-41A7-B7BB-15619FF9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83BFC-DC8D-479B-9C11-C5C4192F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4A397-BA9A-4328-A30F-CAB592FE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CF3CD-CC15-4975-A175-0DB8B03F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2341B-2ADA-4596-8EB0-2FFA50E1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D0EBD-A1DE-4ED8-B8CA-341FFD96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9CA3D-2369-4E24-A57A-005D66EE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2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DF5-642D-44E3-95AF-F27B0E0E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BAB8-39B8-4D96-AB68-EE898BAB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CEFB4-7659-45B3-9E50-55DA8EA9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A6759-79F2-413E-BBE6-7CA90635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92780-8E84-4D72-8FDD-286B81AC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3F802-E70A-4209-A876-18114229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2FF2-3E4B-4220-B525-C3917E37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E18F2-97B4-4FE9-A256-EDB5A4FDB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26D51-7D67-4B79-AFD4-AF9AB846F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E58B5-879B-4675-B67C-44441A7C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A91CD-2045-44F3-99FA-A697E7D4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11973-5B35-4DB3-922E-4474DCAF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7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1F6C3-1CA6-44E0-A9B2-1325498D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4DD12-FD61-46BB-BDB8-787B16DC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F8BC4-E791-45F1-A599-2FCF53F29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31A0-2260-4F82-8446-0432E90814B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4AB60-2BD5-4C5B-991D-290DD8EBA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6B973-DD0E-4ED2-A02A-ECE511ED7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8FF9-7608-4517-92E5-32EA8390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">
            <a:extLst>
              <a:ext uri="{FF2B5EF4-FFF2-40B4-BE49-F238E27FC236}">
                <a16:creationId xmlns:a16="http://schemas.microsoft.com/office/drawing/2014/main" id="{67E826BC-BD4F-4F06-8253-DA194A700953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009" y="439387"/>
            <a:ext cx="11625942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7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146D2597-0133-9E43-95BD-351B68AD5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59923"/>
            <a:ext cx="3771900" cy="100898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592AB7C-1D3A-074D-9360-044EC600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663" y="186074"/>
            <a:ext cx="5072063" cy="64858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09F647-A5A3-3749-9CAE-F8D8D62A47AF}"/>
              </a:ext>
            </a:extLst>
          </p:cNvPr>
          <p:cNvSpPr/>
          <p:nvPr/>
        </p:nvSpPr>
        <p:spPr>
          <a:xfrm>
            <a:off x="1469768" y="3198166"/>
            <a:ext cx="2567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 Points</a:t>
            </a:r>
          </a:p>
        </p:txBody>
      </p:sp>
    </p:spTree>
    <p:extLst>
      <p:ext uri="{BB962C8B-B14F-4D97-AF65-F5344CB8AC3E}">
        <p14:creationId xmlns:p14="http://schemas.microsoft.com/office/powerpoint/2010/main" val="137502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146D2597-0133-9E43-95BD-351B68AD5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59923"/>
            <a:ext cx="2248889" cy="6015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09F647-A5A3-3749-9CAE-F8D8D62A47AF}"/>
              </a:ext>
            </a:extLst>
          </p:cNvPr>
          <p:cNvSpPr/>
          <p:nvPr/>
        </p:nvSpPr>
        <p:spPr>
          <a:xfrm>
            <a:off x="1079269" y="3198167"/>
            <a:ext cx="2567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FAQs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CDDAF1-844F-BC44-906B-11F3FCF61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058" y="341934"/>
            <a:ext cx="3984090" cy="639731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459CB4-1B07-7A48-9F17-90F2DCA33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148" y="1664226"/>
            <a:ext cx="5291208" cy="41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4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Brooks, Yolonda</dc:creator>
  <cp:lastModifiedBy>Brooks, Yolonda</cp:lastModifiedBy>
  <cp:revision>1</cp:revision>
  <dcterms:created xsi:type="dcterms:W3CDTF">2021-06-29T19:17:11Z</dcterms:created>
  <dcterms:modified xsi:type="dcterms:W3CDTF">2021-06-29T19:19:13Z</dcterms:modified>
</cp:coreProperties>
</file>